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14.03.2019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play.google.com/store/apps/details?id=tr.gov.egm.uyuma&amp;hl=t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2592288"/>
          </a:xfrm>
        </p:spPr>
        <p:txBody>
          <a:bodyPr>
            <a:normAutofit/>
          </a:bodyPr>
          <a:lstStyle/>
          <a:p>
            <a:pPr algn="ctr"/>
            <a:r>
              <a:rPr lang="tr-TR" sz="1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UYUMA!</a:t>
            </a:r>
            <a:endParaRPr lang="tr-TR" sz="1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74" b="18175"/>
          <a:stretch/>
        </p:blipFill>
        <p:spPr>
          <a:xfrm>
            <a:off x="3707904" y="4293096"/>
            <a:ext cx="1643092" cy="180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9923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8000" dirty="0" smtClean="0"/>
              <a:t>TEŞEKKÜRLER...</a:t>
            </a:r>
            <a:endParaRPr lang="tr-TR" sz="80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355976" y="3501008"/>
            <a:ext cx="4176464" cy="288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200" b="1" u="sng" dirty="0" smtClean="0">
                <a:solidFill>
                  <a:srgbClr val="FF0000"/>
                </a:solidFill>
              </a:rPr>
              <a:t>HALİLİYE FATİH PROJESİ İLÇE KOORDİNATÖRLÜĞÜ</a:t>
            </a:r>
          </a:p>
        </p:txBody>
      </p:sp>
    </p:spTree>
    <p:extLst>
      <p:ext uri="{BB962C8B-B14F-4D97-AF65-F5344CB8AC3E}">
        <p14:creationId xmlns:p14="http://schemas.microsoft.com/office/powerpoint/2010/main" val="1628248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851648" cy="259228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tx1"/>
                </a:solidFill>
                <a:effectLst/>
              </a:rPr>
              <a:t>T.C</a:t>
            </a:r>
            <a:r>
              <a:rPr lang="tr-TR" dirty="0">
                <a:solidFill>
                  <a:schemeClr val="tx1"/>
                </a:solidFill>
                <a:effectLst/>
              </a:rPr>
              <a:t>. İçişleri Bakanlığı Uyuşturucu ile Mücadele Aplikasyonu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74" b="18175"/>
          <a:stretch/>
        </p:blipFill>
        <p:spPr>
          <a:xfrm>
            <a:off x="3707904" y="4293096"/>
            <a:ext cx="1643092" cy="180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1956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İNDİRME LİNKİ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>
                <a:hlinkClick r:id="rId2"/>
              </a:rPr>
              <a:t>https://play.google.com/store/apps/details?id=tr.gov.egm.uyuma&amp;hl=tr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304" y="2852936"/>
            <a:ext cx="4983992" cy="360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0463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311" y="837352"/>
            <a:ext cx="3576865" cy="5760000"/>
          </a:xfrm>
        </p:spPr>
      </p:pic>
    </p:spTree>
    <p:extLst>
      <p:ext uri="{BB962C8B-B14F-4D97-AF65-F5344CB8AC3E}">
        <p14:creationId xmlns:p14="http://schemas.microsoft.com/office/powerpoint/2010/main" val="161740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803986"/>
            <a:ext cx="3681392" cy="5760000"/>
          </a:xfrm>
        </p:spPr>
      </p:pic>
    </p:spTree>
    <p:extLst>
      <p:ext uri="{BB962C8B-B14F-4D97-AF65-F5344CB8AC3E}">
        <p14:creationId xmlns:p14="http://schemas.microsoft.com/office/powerpoint/2010/main" val="27650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764704"/>
            <a:ext cx="3330888" cy="5760000"/>
          </a:xfrm>
        </p:spPr>
      </p:pic>
    </p:spTree>
    <p:extLst>
      <p:ext uri="{BB962C8B-B14F-4D97-AF65-F5344CB8AC3E}">
        <p14:creationId xmlns:p14="http://schemas.microsoft.com/office/powerpoint/2010/main" val="64981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647" y="836712"/>
            <a:ext cx="3230433" cy="5760000"/>
          </a:xfrm>
        </p:spPr>
      </p:pic>
      <p:sp>
        <p:nvSpPr>
          <p:cNvPr id="9" name="İçerik Yer Tutucusu 8"/>
          <p:cNvSpPr>
            <a:spLocks noGrp="1"/>
          </p:cNvSpPr>
          <p:nvPr>
            <p:ph sz="quarter" idx="4"/>
          </p:nvPr>
        </p:nvSpPr>
        <p:spPr>
          <a:xfrm>
            <a:off x="6156176" y="2132856"/>
            <a:ext cx="3311351" cy="9864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Eğer gönderdiğiniz ihbarla ilgili aranmanızı istemiyorsanız çeltiği kaldırınız.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5" name="Sağ Ok 4"/>
          <p:cNvSpPr/>
          <p:nvPr/>
        </p:nvSpPr>
        <p:spPr>
          <a:xfrm>
            <a:off x="5324592" y="2276872"/>
            <a:ext cx="90359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89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64704"/>
            <a:ext cx="3327105" cy="5760000"/>
          </a:xfrm>
        </p:spPr>
      </p:pic>
    </p:spTree>
    <p:extLst>
      <p:ext uri="{BB962C8B-B14F-4D97-AF65-F5344CB8AC3E}">
        <p14:creationId xmlns:p14="http://schemas.microsoft.com/office/powerpoint/2010/main" val="204889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836712"/>
            <a:ext cx="3217500" cy="5760000"/>
          </a:xfrm>
        </p:spPr>
      </p:pic>
    </p:spTree>
    <p:extLst>
      <p:ext uri="{BB962C8B-B14F-4D97-AF65-F5344CB8AC3E}">
        <p14:creationId xmlns:p14="http://schemas.microsoft.com/office/powerpoint/2010/main" val="183948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fuk">
  <a:themeElements>
    <a:clrScheme name="Ufuk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32</Words>
  <Application>Microsoft Office PowerPoint</Application>
  <PresentationFormat>Ekran Gösterisi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2" baseType="lpstr">
      <vt:lpstr>Akış</vt:lpstr>
      <vt:lpstr>Ufuk</vt:lpstr>
      <vt:lpstr>UYUMA!</vt:lpstr>
      <vt:lpstr>T.C. İçişleri Bakanlığı Uyuşturucu ile Mücadele Aplikasyonu</vt:lpstr>
      <vt:lpstr>UYGULAMA İNDİRME LİNKİ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İçişleri Bakanlığı Uyuşturucu ile Mücadele Aplikasyonu</dc:title>
  <dc:creator>Lenovo AIO</dc:creator>
  <cp:lastModifiedBy>Lenovo AIO</cp:lastModifiedBy>
  <cp:revision>8</cp:revision>
  <dcterms:created xsi:type="dcterms:W3CDTF">2019-03-14T07:20:00Z</dcterms:created>
  <dcterms:modified xsi:type="dcterms:W3CDTF">2019-03-14T08:20:40Z</dcterms:modified>
</cp:coreProperties>
</file>